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1" r:id="rId5"/>
    <p:sldId id="263" r:id="rId6"/>
    <p:sldId id="265" r:id="rId7"/>
    <p:sldId id="266" r:id="rId8"/>
    <p:sldId id="269" r:id="rId9"/>
    <p:sldId id="270" r:id="rId10"/>
    <p:sldId id="271" r:id="rId11"/>
    <p:sldId id="268" r:id="rId12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2022. 05. 03.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2022. 05. 03.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72256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3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40917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4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44035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5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48777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6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881379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7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02975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8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12195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2022. 05. 03.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8370" y="2411412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hu-HU" dirty="0"/>
              <a:t>A cég</a:t>
            </a:r>
            <a:br>
              <a:rPr lang="hu-HU" dirty="0"/>
            </a:br>
            <a:r>
              <a:rPr lang="hu-HU" sz="2200" dirty="0"/>
              <a:t>2/14.E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3579" y="3916360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hu-HU" dirty="0"/>
              <a:t>Szegedi Richárd, Tálasi Norbert, Szabó Péter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Bejelentkezés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214997" cy="3971926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/>
              <a:t>Igazából semmi olyan különös nincs benne. Működik ellenőrzi hogy az adatbázisban van e a vevő akivel be szeretnénk lépni.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A jelszó md5-tel le van védve.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Emaillel vagy felhasználónévvel is be lehet jelentkezni.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SESSION-be rakja a nevet és az ID-ét.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POST-</a:t>
            </a:r>
            <a:r>
              <a:rPr lang="hu-HU" sz="1600" dirty="0" err="1"/>
              <a:t>al</a:t>
            </a:r>
            <a:r>
              <a:rPr lang="hu-HU" sz="1600" dirty="0"/>
              <a:t> veszi át a bejelentkezési gombot.</a:t>
            </a: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6" y="214947"/>
            <a:ext cx="5862994" cy="642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642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Profil beállítások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/>
              <a:t>Itt tudja a felhasználó megadni a teljes nevét, születési helyét, profilképét, és életkorát.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Amikor rányomnak a gombra az alapbeállítást nem változtatja, csak amit módosított.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A fénykép feltöltése során korlátozások vannak. Csak </a:t>
            </a:r>
            <a:r>
              <a:rPr lang="hu-HU" sz="1600" dirty="0" err="1"/>
              <a:t>jpg</a:t>
            </a:r>
            <a:r>
              <a:rPr lang="hu-HU" sz="1600" dirty="0"/>
              <a:t>, és </a:t>
            </a:r>
            <a:r>
              <a:rPr lang="hu-HU" sz="1600" dirty="0" err="1"/>
              <a:t>png</a:t>
            </a:r>
            <a:r>
              <a:rPr lang="hu-HU" sz="1600" dirty="0"/>
              <a:t> formátumba tölthetik fel és a mérete 500 MB lehet csak.</a:t>
            </a:r>
          </a:p>
          <a:p>
            <a:pPr rtl="0">
              <a:lnSpc>
                <a:spcPct val="110000"/>
              </a:lnSpc>
            </a:pPr>
            <a:endParaRPr lang="hu-HU" sz="1600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7" y="191396"/>
            <a:ext cx="4655278" cy="386308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362" y="4319210"/>
            <a:ext cx="3057952" cy="218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05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534156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Jogosultságok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160406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 err="1"/>
              <a:t>Admin</a:t>
            </a:r>
            <a:r>
              <a:rPr lang="hu-HU" sz="1600" dirty="0"/>
              <a:t> jogokat lehet adni más </a:t>
            </a:r>
            <a:r>
              <a:rPr lang="hu-HU" sz="1600" dirty="0" err="1"/>
              <a:t>felhasznlóknak</a:t>
            </a:r>
            <a:r>
              <a:rPr lang="hu-HU" sz="1600" dirty="0"/>
              <a:t>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Saját magadtól </a:t>
            </a:r>
            <a:r>
              <a:rPr lang="hu-HU" sz="1600" dirty="0" err="1"/>
              <a:t>nemtudod</a:t>
            </a:r>
            <a:r>
              <a:rPr lang="hu-HU" sz="1600" dirty="0"/>
              <a:t> elvenni.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Az </a:t>
            </a:r>
            <a:r>
              <a:rPr lang="hu-HU" sz="1600" dirty="0" err="1"/>
              <a:t>admin</a:t>
            </a:r>
            <a:r>
              <a:rPr lang="hu-HU" sz="1600" dirty="0"/>
              <a:t> láthatja a Termékfeltöltést és tudja használni is.</a:t>
            </a:r>
          </a:p>
          <a:p>
            <a:pPr>
              <a:lnSpc>
                <a:spcPct val="110000"/>
              </a:lnSpc>
            </a:pPr>
            <a:r>
              <a:rPr lang="hu-HU" sz="1600" dirty="0"/>
              <a:t>Egy külön oldalon update-li a lekérdezést az adatbázis felé.</a:t>
            </a:r>
          </a:p>
          <a:p>
            <a:pPr rtl="0">
              <a:lnSpc>
                <a:spcPct val="110000"/>
              </a:lnSpc>
            </a:pPr>
            <a:endParaRPr lang="hu-HU" sz="1600" dirty="0"/>
          </a:p>
        </p:txBody>
      </p:sp>
      <p:pic>
        <p:nvPicPr>
          <p:cNvPr id="8" name="Kép 7" descr="A képen szöveg látható&#10;&#10;Automatikusan generált leírás">
            <a:extLst>
              <a:ext uri="{FF2B5EF4-FFF2-40B4-BE49-F238E27FC236}">
                <a16:creationId xmlns:a16="http://schemas.microsoft.com/office/drawing/2014/main" id="{2AFA8D65-F763-EB44-D2AD-8EF55F5DA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737" y="276871"/>
            <a:ext cx="5333768" cy="3427708"/>
          </a:xfrm>
          <a:prstGeom prst="rect">
            <a:avLst/>
          </a:prstGeom>
        </p:spPr>
      </p:pic>
      <p:pic>
        <p:nvPicPr>
          <p:cNvPr id="10" name="Kép 9" descr="A képen szöveg látható&#10;&#10;Automatikusan generált leírás">
            <a:extLst>
              <a:ext uri="{FF2B5EF4-FFF2-40B4-BE49-F238E27FC236}">
                <a16:creationId xmlns:a16="http://schemas.microsoft.com/office/drawing/2014/main" id="{D86FF4BE-A02B-B9EB-A6FC-91ECD71ACC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9970" y="4474222"/>
            <a:ext cx="4467225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53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324180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	Kosár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160406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/>
              <a:t>A kiválasztott játékot betudjuk tenni a kosárba. 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Egy legördülő ablakkal kilistázzuk adatbázisból az értékeket.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A piros X-el eltudjuk távolítani a listából.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Kiirja</a:t>
            </a:r>
            <a:r>
              <a:rPr lang="hu-HU" sz="1600" dirty="0"/>
              <a:t> a teljes árat a vonal alatt ha többet akarunk venni.</a:t>
            </a:r>
          </a:p>
        </p:txBody>
      </p:sp>
      <p:pic>
        <p:nvPicPr>
          <p:cNvPr id="8" name="Kép 7" descr="A képen szöveg látható&#10;&#10;Automatikusan generált leírás">
            <a:extLst>
              <a:ext uri="{FF2B5EF4-FFF2-40B4-BE49-F238E27FC236}">
                <a16:creationId xmlns:a16="http://schemas.microsoft.com/office/drawing/2014/main" id="{1400BBCD-BE76-1759-13B4-F5960AFF7D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120" y="895605"/>
            <a:ext cx="5833144" cy="2707764"/>
          </a:xfrm>
          <a:prstGeom prst="rect">
            <a:avLst/>
          </a:prstGeom>
        </p:spPr>
      </p:pic>
      <p:pic>
        <p:nvPicPr>
          <p:cNvPr id="10" name="Kép 9" descr="A képen szöveg látható&#10;&#10;Automatikusan generált leírás">
            <a:extLst>
              <a:ext uri="{FF2B5EF4-FFF2-40B4-BE49-F238E27FC236}">
                <a16:creationId xmlns:a16="http://schemas.microsoft.com/office/drawing/2014/main" id="{A50398E0-0842-5B99-F52E-E69506117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8492" y="4381501"/>
            <a:ext cx="24384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37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324180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Termékfeltöltés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160406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/>
              <a:t>Hárman fejeztük be mindenki hozzáadott egy kicsit.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Ide lehet feltölteni a játékok információit(</a:t>
            </a:r>
            <a:r>
              <a:rPr lang="hu-HU" sz="1600" dirty="0" err="1"/>
              <a:t>nevét,kategóriáját,leirását,árát</a:t>
            </a:r>
            <a:r>
              <a:rPr lang="hu-HU" sz="1600" dirty="0"/>
              <a:t>, és az indexképét). 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A kulcs generálását közbe átírtuk a levél küldéséhez mikor a számlát kapja a vevő.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Adatbázisba eltárolja amit rögzíteni szeretnénk.</a:t>
            </a: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619" y="94510"/>
            <a:ext cx="3634982" cy="4354405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524" y="4615162"/>
            <a:ext cx="3284760" cy="199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415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324180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Jelszó változtatás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160406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/>
              <a:t>Emailben elküld egy random kódot amit a kódnak a mezőjébe be kell írni így tudod hitelesíteni.</a:t>
            </a:r>
          </a:p>
          <a:p>
            <a:pPr rtl="0">
              <a:lnSpc>
                <a:spcPct val="110000"/>
              </a:lnSpc>
            </a:pPr>
            <a:r>
              <a:rPr lang="hu-HU" sz="1600" dirty="0"/>
              <a:t>Új jelszót kell megadni, a régit törölni fogja és helyére az új fog következni.</a:t>
            </a:r>
          </a:p>
          <a:p>
            <a:pPr rtl="0">
              <a:lnSpc>
                <a:spcPct val="110000"/>
              </a:lnSpc>
            </a:pPr>
            <a:endParaRPr lang="hu-HU" sz="1600" dirty="0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49E77DA7-C8AB-A116-C072-39ECDCDB9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947" y="806037"/>
            <a:ext cx="2846664" cy="5396928"/>
          </a:xfrm>
          <a:prstGeom prst="rect">
            <a:avLst/>
          </a:prstGeom>
        </p:spPr>
      </p:pic>
      <p:pic>
        <p:nvPicPr>
          <p:cNvPr id="10" name="Kép 9" descr="A képen szöveg látható&#10;&#10;Automatikusan generált leírás">
            <a:extLst>
              <a:ext uri="{FF2B5EF4-FFF2-40B4-BE49-F238E27FC236}">
                <a16:creationId xmlns:a16="http://schemas.microsoft.com/office/drawing/2014/main" id="{8A15E6F2-3089-B2B1-1C3F-20B5D78A9C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8155" y="835135"/>
            <a:ext cx="4135356" cy="536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109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hu-HU" dirty="0"/>
              <a:t>A VÉG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709556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purl.org/dc/dcmitype/"/>
    <ds:schemaRef ds:uri="16c05727-aa75-4e4a-9b5f-8a80a1165891"/>
    <ds:schemaRef ds:uri="http://schemas.openxmlformats.org/package/2006/metadata/core-propertie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286</Words>
  <Application>Microsoft Office PowerPoint</Application>
  <PresentationFormat>Szélesvásznú</PresentationFormat>
  <Paragraphs>39</Paragraphs>
  <Slides>8</Slides>
  <Notes>8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Áramkör</vt:lpstr>
      <vt:lpstr>A cég 2/14.E</vt:lpstr>
      <vt:lpstr>Bejelentkezés</vt:lpstr>
      <vt:lpstr>Profil beállítások</vt:lpstr>
      <vt:lpstr>Jogosultságok</vt:lpstr>
      <vt:lpstr> Kosár</vt:lpstr>
      <vt:lpstr>Termékfeltöltés</vt:lpstr>
      <vt:lpstr>Jelszó változtatás</vt:lpstr>
      <vt:lpstr>A VÉG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2022-03-22T07:25:54Z</dcterms:created>
  <dcterms:modified xsi:type="dcterms:W3CDTF">2022-05-03T03:32:16Z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